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58" r:id="rId6"/>
    <p:sldId id="263" r:id="rId7"/>
    <p:sldId id="264" r:id="rId8"/>
    <p:sldId id="266" r:id="rId9"/>
    <p:sldId id="265"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82C95-7BA5-F065-889B-78A0F5F41EB6}" name="Kata Saastamoinen" initials="KS" userId="c3cf7f78d846ad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52B3E-5D3B-4180-8E18-1280B941C6F3}" v="5" dt="2025-11-06T11:25:06.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p:restoredTop sz="78589" autoAdjust="0"/>
  </p:normalViewPr>
  <p:slideViewPr>
    <p:cSldViewPr snapToGrid="0" showGuides="1">
      <p:cViewPr varScale="1">
        <p:scale>
          <a:sx n="50" d="100"/>
          <a:sy n="50" d="100"/>
        </p:scale>
        <p:origin x="1444" y="24"/>
      </p:cViewPr>
      <p:guideLst>
        <p:guide orient="horz" pos="2160"/>
        <p:guide pos="3840"/>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8C898AD-789A-A07C-8B4B-29B59652A2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23106B17-DBD9-A70A-310D-CAAE123A8A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790358-5B89-5B43-B805-EBAC5F5AA587}" type="datetimeFigureOut">
              <a:rPr lang="fi-FI" smtClean="0"/>
              <a:t>6.11.2025</a:t>
            </a:fld>
            <a:endParaRPr lang="fi-FI"/>
          </a:p>
        </p:txBody>
      </p:sp>
      <p:sp>
        <p:nvSpPr>
          <p:cNvPr id="4" name="Alatunnisteen paikkamerkki 3">
            <a:extLst>
              <a:ext uri="{FF2B5EF4-FFF2-40B4-BE49-F238E27FC236}">
                <a16:creationId xmlns:a16="http://schemas.microsoft.com/office/drawing/2014/main" id="{A4A84762-26C8-2371-D7FA-28015BA652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E2C49E1-7099-99D3-4EC1-54FF06685F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3545F7-7090-BC41-979B-8CFACBEB8E3A}" type="slidenum">
              <a:rPr lang="fi-FI" smtClean="0"/>
              <a:t>‹#›</a:t>
            </a:fld>
            <a:endParaRPr lang="fi-FI"/>
          </a:p>
        </p:txBody>
      </p:sp>
    </p:spTree>
    <p:extLst>
      <p:ext uri="{BB962C8B-B14F-4D97-AF65-F5344CB8AC3E}">
        <p14:creationId xmlns:p14="http://schemas.microsoft.com/office/powerpoint/2010/main" val="308942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845D9-2135-40AD-AFAB-219F52AA7CB5}" type="datetimeFigureOut">
              <a:rPr lang="fi-FI" smtClean="0"/>
              <a:t>6.11.2025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9A8F1-D0AA-416C-8663-61057704DE33}" type="slidenum">
              <a:rPr lang="fi-FI" smtClean="0"/>
              <a:t>‹#›</a:t>
            </a:fld>
            <a:endParaRPr lang="fi-FI"/>
          </a:p>
        </p:txBody>
      </p:sp>
    </p:spTree>
    <p:extLst>
      <p:ext uri="{BB962C8B-B14F-4D97-AF65-F5344CB8AC3E}">
        <p14:creationId xmlns:p14="http://schemas.microsoft.com/office/powerpoint/2010/main" val="178288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Käydään läpi ennen pelin aloittamista.</a:t>
            </a:r>
          </a:p>
        </p:txBody>
      </p:sp>
      <p:sp>
        <p:nvSpPr>
          <p:cNvPr id="4" name="Dian numeron paikkamerkki 3"/>
          <p:cNvSpPr>
            <a:spLocks noGrp="1"/>
          </p:cNvSpPr>
          <p:nvPr>
            <p:ph type="sldNum" sz="quarter" idx="5"/>
          </p:nvPr>
        </p:nvSpPr>
        <p:spPr/>
        <p:txBody>
          <a:bodyPr/>
          <a:lstStyle/>
          <a:p>
            <a:fld id="{8359A8F1-D0AA-416C-8663-61057704DE33}" type="slidenum">
              <a:rPr lang="fi-FI" smtClean="0"/>
              <a:t>3</a:t>
            </a:fld>
            <a:endParaRPr lang="fi-FI"/>
          </a:p>
        </p:txBody>
      </p:sp>
    </p:spTree>
    <p:extLst>
      <p:ext uri="{BB962C8B-B14F-4D97-AF65-F5344CB8AC3E}">
        <p14:creationId xmlns:p14="http://schemas.microsoft.com/office/powerpoint/2010/main" val="385596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Pelinvetäjälle tiedoksi: </a:t>
            </a:r>
            <a:r>
              <a:rPr lang="fi-FI" dirty="0" err="1"/>
              <a:t>Breaktime</a:t>
            </a:r>
            <a:r>
              <a:rPr lang="fi-FI" dirty="0"/>
              <a:t> apuohjelmalla luotu ajanotto. Apuohjelma tulee ladata Power Pointtiin, jotta se toimii. Aseta kello 45:00 minuuttiin ja paina </a:t>
            </a:r>
            <a:r>
              <a:rPr lang="fi-FI" dirty="0" err="1"/>
              <a:t>Start</a:t>
            </a:r>
            <a:r>
              <a:rPr lang="fi-FI" dirty="0"/>
              <a:t>.</a:t>
            </a:r>
          </a:p>
        </p:txBody>
      </p:sp>
      <p:sp>
        <p:nvSpPr>
          <p:cNvPr id="4" name="Dian numeron paikkamerkki 3"/>
          <p:cNvSpPr>
            <a:spLocks noGrp="1"/>
          </p:cNvSpPr>
          <p:nvPr>
            <p:ph type="sldNum" sz="quarter" idx="5"/>
          </p:nvPr>
        </p:nvSpPr>
        <p:spPr/>
        <p:txBody>
          <a:bodyPr/>
          <a:lstStyle/>
          <a:p>
            <a:fld id="{8359A8F1-D0AA-416C-8663-61057704DE33}" type="slidenum">
              <a:rPr lang="fi-FI" smtClean="0"/>
              <a:t>4</a:t>
            </a:fld>
            <a:endParaRPr lang="fi-FI"/>
          </a:p>
        </p:txBody>
      </p:sp>
    </p:spTree>
    <p:extLst>
      <p:ext uri="{BB962C8B-B14F-4D97-AF65-F5344CB8AC3E}">
        <p14:creationId xmlns:p14="http://schemas.microsoft.com/office/powerpoint/2010/main" val="120843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359A8F1-D0AA-416C-8663-61057704DE33}" type="slidenum">
              <a:rPr lang="fi-FI" smtClean="0"/>
              <a:t>5</a:t>
            </a:fld>
            <a:endParaRPr lang="fi-FI"/>
          </a:p>
        </p:txBody>
      </p:sp>
    </p:spTree>
    <p:extLst>
      <p:ext uri="{BB962C8B-B14F-4D97-AF65-F5344CB8AC3E}">
        <p14:creationId xmlns:p14="http://schemas.microsoft.com/office/powerpoint/2010/main" val="160695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Teemoja, joista voitte keskustella: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budjetointi – oman talouden suunnittelu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Talousosaaminen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sopimusten laatiminen (vuokra, sähkö)</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hankinnat (vaatteet)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säästäminen, arjen rahankäyttö</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elämisen rahoittaminen (laina, työt, verot yms.)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Pelinvetäjälle tiedoksi: Lisämateriaalia loppukeskustelun tueksi sekä talousosaamisen opetuksen/ ohjauksen tueksi löydät Loppukeskustelumateriaali-tiedostosta. </a:t>
            </a:r>
          </a:p>
          <a:p>
            <a:endParaRPr lang="fi-FI" dirty="0"/>
          </a:p>
        </p:txBody>
      </p:sp>
      <p:sp>
        <p:nvSpPr>
          <p:cNvPr id="4" name="Dian numeron paikkamerkki 3"/>
          <p:cNvSpPr>
            <a:spLocks noGrp="1"/>
          </p:cNvSpPr>
          <p:nvPr>
            <p:ph type="sldNum" sz="quarter" idx="5"/>
          </p:nvPr>
        </p:nvSpPr>
        <p:spPr/>
        <p:txBody>
          <a:bodyPr/>
          <a:lstStyle/>
          <a:p>
            <a:fld id="{8359A8F1-D0AA-416C-8663-61057704DE33}" type="slidenum">
              <a:rPr lang="fi-FI" smtClean="0"/>
              <a:t>6</a:t>
            </a:fld>
            <a:endParaRPr lang="fi-FI"/>
          </a:p>
        </p:txBody>
      </p:sp>
    </p:spTree>
    <p:extLst>
      <p:ext uri="{BB962C8B-B14F-4D97-AF65-F5344CB8AC3E}">
        <p14:creationId xmlns:p14="http://schemas.microsoft.com/office/powerpoint/2010/main" val="194100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768E0-CA57-0F39-02D7-136DB88D8DE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065B0D1-F4F3-60F9-33BF-469601A69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7006997-EAD7-7301-966B-CBBE7294C4B9}"/>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5" name="Alatunnisteen paikkamerkki 4">
            <a:extLst>
              <a:ext uri="{FF2B5EF4-FFF2-40B4-BE49-F238E27FC236}">
                <a16:creationId xmlns:a16="http://schemas.microsoft.com/office/drawing/2014/main" id="{E54D923C-5B70-660A-5B84-E70BDA5325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4473CCD-94DF-DE54-D91F-32AE655A612D}"/>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203320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4" name="Kuva 3" descr="Kuva, joka sisältää kohteen Suorakaide, kuvakaappaus, kehys, muotoilu&#10;&#10;Tekoälyllä luotu sisältö voi olla virheellistä.">
            <a:extLst>
              <a:ext uri="{FF2B5EF4-FFF2-40B4-BE49-F238E27FC236}">
                <a16:creationId xmlns:a16="http://schemas.microsoft.com/office/drawing/2014/main" id="{31F7AE6B-EC01-944A-4149-8509E50FCF30}"/>
              </a:ext>
            </a:extLst>
          </p:cNvPr>
          <p:cNvPicPr>
            <a:picLocks noChangeAspect="1"/>
          </p:cNvPicPr>
          <p:nvPr userDrawn="1"/>
        </p:nvPicPr>
        <p:blipFill>
          <a:blip r:embed="rId2"/>
          <a:stretch>
            <a:fillRect/>
          </a:stretch>
        </p:blipFill>
        <p:spPr>
          <a:xfrm>
            <a:off x="0" y="6997"/>
            <a:ext cx="12192000" cy="6804248"/>
          </a:xfrm>
          <a:prstGeom prst="rect">
            <a:avLst/>
          </a:prstGeom>
        </p:spPr>
      </p:pic>
      <p:sp>
        <p:nvSpPr>
          <p:cNvPr id="3" name="Sisällön paikkamerkki 2">
            <a:extLst>
              <a:ext uri="{FF2B5EF4-FFF2-40B4-BE49-F238E27FC236}">
                <a16:creationId xmlns:a16="http://schemas.microsoft.com/office/drawing/2014/main" id="{CE15DA6B-0148-143A-32F3-71AB561DABBD}"/>
              </a:ext>
            </a:extLst>
          </p:cNvPr>
          <p:cNvSpPr>
            <a:spLocks noGrp="1"/>
          </p:cNvSpPr>
          <p:nvPr>
            <p:ph idx="1"/>
          </p:nvPr>
        </p:nvSpPr>
        <p:spPr>
          <a:xfrm>
            <a:off x="1130300" y="2379642"/>
            <a:ext cx="10337800" cy="33988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A12B2CCE-31BF-57EA-FEA3-FE55389EEF73}"/>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6" name="Alatunnisteen paikkamerkki 5">
            <a:extLst>
              <a:ext uri="{FF2B5EF4-FFF2-40B4-BE49-F238E27FC236}">
                <a16:creationId xmlns:a16="http://schemas.microsoft.com/office/drawing/2014/main" id="{1A6E299A-2463-F280-EF8C-B243C48E8B4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3D1CEB7-103E-2397-8A35-F0AF09D7C737}"/>
              </a:ext>
            </a:extLst>
          </p:cNvPr>
          <p:cNvSpPr>
            <a:spLocks noGrp="1"/>
          </p:cNvSpPr>
          <p:nvPr>
            <p:ph type="sldNum" sz="quarter" idx="12"/>
          </p:nvPr>
        </p:nvSpPr>
        <p:spPr/>
        <p:txBody>
          <a:bodyPr/>
          <a:lstStyle/>
          <a:p>
            <a:fld id="{00D8CDA9-1F3F-934E-A5FA-AD6CF04747E7}" type="slidenum">
              <a:rPr lang="fi-FI" smtClean="0"/>
              <a:t>‹#›</a:t>
            </a:fld>
            <a:endParaRPr lang="fi-FI"/>
          </a:p>
        </p:txBody>
      </p:sp>
      <p:sp>
        <p:nvSpPr>
          <p:cNvPr id="2" name="Otsikko 1">
            <a:extLst>
              <a:ext uri="{FF2B5EF4-FFF2-40B4-BE49-F238E27FC236}">
                <a16:creationId xmlns:a16="http://schemas.microsoft.com/office/drawing/2014/main" id="{B6A190A6-6F87-2053-2C25-D6736C21FC15}"/>
              </a:ext>
            </a:extLst>
          </p:cNvPr>
          <p:cNvSpPr>
            <a:spLocks noGrp="1"/>
          </p:cNvSpPr>
          <p:nvPr>
            <p:ph type="title"/>
          </p:nvPr>
        </p:nvSpPr>
        <p:spPr>
          <a:xfrm>
            <a:off x="1103829" y="1346896"/>
            <a:ext cx="10507949" cy="856478"/>
          </a:xfrm>
        </p:spPr>
        <p:txBody>
          <a:bodyPr/>
          <a:lstStyle/>
          <a:p>
            <a:r>
              <a:rPr lang="fi-FI"/>
              <a:t>Muokkaa ots. perustyyl. napsautt.</a:t>
            </a:r>
          </a:p>
        </p:txBody>
      </p:sp>
    </p:spTree>
    <p:extLst>
      <p:ext uri="{BB962C8B-B14F-4D97-AF65-F5344CB8AC3E}">
        <p14:creationId xmlns:p14="http://schemas.microsoft.com/office/powerpoint/2010/main" val="27318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uvatekstillinen sisältö">
    <p:spTree>
      <p:nvGrpSpPr>
        <p:cNvPr id="1" name=""/>
        <p:cNvGrpSpPr/>
        <p:nvPr/>
      </p:nvGrpSpPr>
      <p:grpSpPr>
        <a:xfrm>
          <a:off x="0" y="0"/>
          <a:ext cx="0" cy="0"/>
          <a:chOff x="0" y="0"/>
          <a:chExt cx="0" cy="0"/>
        </a:xfrm>
      </p:grpSpPr>
      <p:pic>
        <p:nvPicPr>
          <p:cNvPr id="11" name="Kuva 10" descr="Kuva, joka sisältää kohteen Suorakaide, kuvakaappaus, kehys, valokuvakehys&#10;&#10;Tekoälyllä luotu sisältö voi olla virheellistä.">
            <a:extLst>
              <a:ext uri="{FF2B5EF4-FFF2-40B4-BE49-F238E27FC236}">
                <a16:creationId xmlns:a16="http://schemas.microsoft.com/office/drawing/2014/main" id="{9BE4F18C-8052-0D9F-E946-CACA9517B9F4}"/>
              </a:ext>
            </a:extLst>
          </p:cNvPr>
          <p:cNvPicPr>
            <a:picLocks noChangeAspect="1"/>
          </p:cNvPicPr>
          <p:nvPr userDrawn="1"/>
        </p:nvPicPr>
        <p:blipFill>
          <a:blip r:embed="rId2"/>
          <a:stretch>
            <a:fillRect/>
          </a:stretch>
        </p:blipFill>
        <p:spPr>
          <a:xfrm>
            <a:off x="0" y="0"/>
            <a:ext cx="12192000" cy="6804248"/>
          </a:xfrm>
          <a:prstGeom prst="rect">
            <a:avLst/>
          </a:prstGeom>
        </p:spPr>
      </p:pic>
      <p:sp>
        <p:nvSpPr>
          <p:cNvPr id="3" name="Sisällön paikkamerkki 2">
            <a:extLst>
              <a:ext uri="{FF2B5EF4-FFF2-40B4-BE49-F238E27FC236}">
                <a16:creationId xmlns:a16="http://schemas.microsoft.com/office/drawing/2014/main" id="{CE15DA6B-0148-143A-32F3-71AB561DABBD}"/>
              </a:ext>
            </a:extLst>
          </p:cNvPr>
          <p:cNvSpPr>
            <a:spLocks noGrp="1"/>
          </p:cNvSpPr>
          <p:nvPr>
            <p:ph idx="1"/>
          </p:nvPr>
        </p:nvSpPr>
        <p:spPr>
          <a:xfrm>
            <a:off x="1130300" y="1409700"/>
            <a:ext cx="4693630" cy="38803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A12B2CCE-31BF-57EA-FEA3-FE55389EEF73}"/>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6" name="Alatunnisteen paikkamerkki 5">
            <a:extLst>
              <a:ext uri="{FF2B5EF4-FFF2-40B4-BE49-F238E27FC236}">
                <a16:creationId xmlns:a16="http://schemas.microsoft.com/office/drawing/2014/main" id="{1A6E299A-2463-F280-EF8C-B243C48E8B4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3D1CEB7-103E-2397-8A35-F0AF09D7C737}"/>
              </a:ext>
            </a:extLst>
          </p:cNvPr>
          <p:cNvSpPr>
            <a:spLocks noGrp="1"/>
          </p:cNvSpPr>
          <p:nvPr>
            <p:ph type="sldNum" sz="quarter" idx="12"/>
          </p:nvPr>
        </p:nvSpPr>
        <p:spPr/>
        <p:txBody>
          <a:bodyPr/>
          <a:lstStyle/>
          <a:p>
            <a:fld id="{00D8CDA9-1F3F-934E-A5FA-AD6CF04747E7}" type="slidenum">
              <a:rPr lang="fi-FI" smtClean="0"/>
              <a:t>‹#›</a:t>
            </a:fld>
            <a:endParaRPr lang="fi-FI"/>
          </a:p>
        </p:txBody>
      </p:sp>
      <p:sp>
        <p:nvSpPr>
          <p:cNvPr id="4" name="Kuvan paikkamerkki 3">
            <a:extLst>
              <a:ext uri="{FF2B5EF4-FFF2-40B4-BE49-F238E27FC236}">
                <a16:creationId xmlns:a16="http://schemas.microsoft.com/office/drawing/2014/main" id="{BED61AD5-41DC-B3CA-985D-48A57CA86B27}"/>
              </a:ext>
            </a:extLst>
          </p:cNvPr>
          <p:cNvSpPr>
            <a:spLocks noGrp="1"/>
          </p:cNvSpPr>
          <p:nvPr>
            <p:ph type="pic" sz="quarter" idx="13"/>
          </p:nvPr>
        </p:nvSpPr>
        <p:spPr>
          <a:xfrm>
            <a:off x="5946850" y="1409699"/>
            <a:ext cx="5160962" cy="3880319"/>
          </a:xfrm>
        </p:spPr>
        <p:txBody>
          <a:bodyPr/>
          <a:lstStyle/>
          <a:p>
            <a:endParaRPr lang="fi-FI"/>
          </a:p>
        </p:txBody>
      </p:sp>
    </p:spTree>
    <p:extLst>
      <p:ext uri="{BB962C8B-B14F-4D97-AF65-F5344CB8AC3E}">
        <p14:creationId xmlns:p14="http://schemas.microsoft.com/office/powerpoint/2010/main" val="4079205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uvatekstillinen sisältö">
    <p:spTree>
      <p:nvGrpSpPr>
        <p:cNvPr id="1" name=""/>
        <p:cNvGrpSpPr/>
        <p:nvPr/>
      </p:nvGrpSpPr>
      <p:grpSpPr>
        <a:xfrm>
          <a:off x="0" y="0"/>
          <a:ext cx="0" cy="0"/>
          <a:chOff x="0" y="0"/>
          <a:chExt cx="0" cy="0"/>
        </a:xfrm>
      </p:grpSpPr>
      <p:pic>
        <p:nvPicPr>
          <p:cNvPr id="11" name="Kuva 10" descr="Kuva, joka sisältää kohteen Suorakaide, kuvakaappaus, kehys, valokuvakehys&#10;&#10;Tekoälyllä luotu sisältö voi olla virheellistä.">
            <a:extLst>
              <a:ext uri="{FF2B5EF4-FFF2-40B4-BE49-F238E27FC236}">
                <a16:creationId xmlns:a16="http://schemas.microsoft.com/office/drawing/2014/main" id="{9BE4F18C-8052-0D9F-E946-CACA9517B9F4}"/>
              </a:ext>
            </a:extLst>
          </p:cNvPr>
          <p:cNvPicPr>
            <a:picLocks noChangeAspect="1"/>
          </p:cNvPicPr>
          <p:nvPr userDrawn="1"/>
        </p:nvPicPr>
        <p:blipFill>
          <a:blip r:embed="rId2"/>
          <a:stretch>
            <a:fillRect/>
          </a:stretch>
        </p:blipFill>
        <p:spPr>
          <a:xfrm>
            <a:off x="0" y="0"/>
            <a:ext cx="12192000" cy="6804248"/>
          </a:xfrm>
          <a:prstGeom prst="rect">
            <a:avLst/>
          </a:prstGeom>
        </p:spPr>
      </p:pic>
      <p:sp>
        <p:nvSpPr>
          <p:cNvPr id="3" name="Sisällön paikkamerkki 2">
            <a:extLst>
              <a:ext uri="{FF2B5EF4-FFF2-40B4-BE49-F238E27FC236}">
                <a16:creationId xmlns:a16="http://schemas.microsoft.com/office/drawing/2014/main" id="{CE15DA6B-0148-143A-32F3-71AB561DABBD}"/>
              </a:ext>
            </a:extLst>
          </p:cNvPr>
          <p:cNvSpPr>
            <a:spLocks noGrp="1"/>
          </p:cNvSpPr>
          <p:nvPr>
            <p:ph idx="1"/>
          </p:nvPr>
        </p:nvSpPr>
        <p:spPr>
          <a:xfrm>
            <a:off x="1130300" y="2225409"/>
            <a:ext cx="5601006" cy="30646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p:txBody>
      </p:sp>
      <p:sp>
        <p:nvSpPr>
          <p:cNvPr id="5" name="Päivämäärän paikkamerkki 4">
            <a:extLst>
              <a:ext uri="{FF2B5EF4-FFF2-40B4-BE49-F238E27FC236}">
                <a16:creationId xmlns:a16="http://schemas.microsoft.com/office/drawing/2014/main" id="{A12B2CCE-31BF-57EA-FEA3-FE55389EEF73}"/>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6" name="Alatunnisteen paikkamerkki 5">
            <a:extLst>
              <a:ext uri="{FF2B5EF4-FFF2-40B4-BE49-F238E27FC236}">
                <a16:creationId xmlns:a16="http://schemas.microsoft.com/office/drawing/2014/main" id="{1A6E299A-2463-F280-EF8C-B243C48E8B4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3D1CEB7-103E-2397-8A35-F0AF09D7C737}"/>
              </a:ext>
            </a:extLst>
          </p:cNvPr>
          <p:cNvSpPr>
            <a:spLocks noGrp="1"/>
          </p:cNvSpPr>
          <p:nvPr>
            <p:ph type="sldNum" sz="quarter" idx="12"/>
          </p:nvPr>
        </p:nvSpPr>
        <p:spPr/>
        <p:txBody>
          <a:bodyPr/>
          <a:lstStyle/>
          <a:p>
            <a:fld id="{00D8CDA9-1F3F-934E-A5FA-AD6CF04747E7}" type="slidenum">
              <a:rPr lang="fi-FI" smtClean="0"/>
              <a:t>‹#›</a:t>
            </a:fld>
            <a:endParaRPr lang="fi-FI"/>
          </a:p>
        </p:txBody>
      </p:sp>
      <p:sp>
        <p:nvSpPr>
          <p:cNvPr id="4" name="Kuvan paikkamerkki 3">
            <a:extLst>
              <a:ext uri="{FF2B5EF4-FFF2-40B4-BE49-F238E27FC236}">
                <a16:creationId xmlns:a16="http://schemas.microsoft.com/office/drawing/2014/main" id="{BED61AD5-41DC-B3CA-985D-48A57CA86B27}"/>
              </a:ext>
            </a:extLst>
          </p:cNvPr>
          <p:cNvSpPr>
            <a:spLocks noGrp="1"/>
          </p:cNvSpPr>
          <p:nvPr>
            <p:ph type="pic" sz="quarter" idx="13"/>
          </p:nvPr>
        </p:nvSpPr>
        <p:spPr>
          <a:xfrm>
            <a:off x="6954230" y="2225408"/>
            <a:ext cx="4153582" cy="3064609"/>
          </a:xfrm>
        </p:spPr>
        <p:txBody>
          <a:bodyPr/>
          <a:lstStyle/>
          <a:p>
            <a:endParaRPr lang="fi-FI"/>
          </a:p>
        </p:txBody>
      </p:sp>
      <p:sp>
        <p:nvSpPr>
          <p:cNvPr id="2" name="Otsikko 1">
            <a:extLst>
              <a:ext uri="{FF2B5EF4-FFF2-40B4-BE49-F238E27FC236}">
                <a16:creationId xmlns:a16="http://schemas.microsoft.com/office/drawing/2014/main" id="{1D9EA9D9-724F-B5D6-3E64-94CC5BDBEAE5}"/>
              </a:ext>
            </a:extLst>
          </p:cNvPr>
          <p:cNvSpPr>
            <a:spLocks noGrp="1"/>
          </p:cNvSpPr>
          <p:nvPr>
            <p:ph type="title"/>
          </p:nvPr>
        </p:nvSpPr>
        <p:spPr>
          <a:xfrm>
            <a:off x="1075215" y="1081472"/>
            <a:ext cx="10515600" cy="1325563"/>
          </a:xfrm>
        </p:spPr>
        <p:txBody>
          <a:bodyPr>
            <a:normAutofit/>
          </a:bodyPr>
          <a:lstStyle>
            <a:lvl1pPr>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76636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898A00-BE21-F791-DE35-D45B444D043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69F384E-B5F3-1294-D646-4A61E8B57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6C1E0EE-4FB0-2417-16C3-C9B1AF154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79FCE50-3ECB-B7C7-0764-BA323F96B31C}"/>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6" name="Alatunnisteen paikkamerkki 5">
            <a:extLst>
              <a:ext uri="{FF2B5EF4-FFF2-40B4-BE49-F238E27FC236}">
                <a16:creationId xmlns:a16="http://schemas.microsoft.com/office/drawing/2014/main" id="{A5A43C46-7AC2-1E6F-C53E-FC1578E3D60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F1D3235-ACE2-63D2-6908-F7EB49BF0BEC}"/>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211936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FACC8D-D9E7-7BA1-2407-D55C1155A83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263BD76-C4E0-14E3-3BE3-43EA19B3CBA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26BE370-041B-B993-1D9E-1662E8D7890D}"/>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5" name="Alatunnisteen paikkamerkki 4">
            <a:extLst>
              <a:ext uri="{FF2B5EF4-FFF2-40B4-BE49-F238E27FC236}">
                <a16:creationId xmlns:a16="http://schemas.microsoft.com/office/drawing/2014/main" id="{688665DA-9EEB-8FDE-2126-266E940A9FD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1B597B7-0EB2-668C-9A6C-2098CE20BBAA}"/>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228548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4894DD7-17BD-EB3C-AA0C-2A79738FE61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6746761-D8BB-84AF-7991-5DAA27017F2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EC61A60-25E8-D42E-4145-6A193AD27664}"/>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5" name="Alatunnisteen paikkamerkki 4">
            <a:extLst>
              <a:ext uri="{FF2B5EF4-FFF2-40B4-BE49-F238E27FC236}">
                <a16:creationId xmlns:a16="http://schemas.microsoft.com/office/drawing/2014/main" id="{E69AE89E-29DF-9A8F-4367-FDA8EC7388B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3639C02-4FE2-4D68-1E51-E7F966F1A327}"/>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26012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F51EA2-CF41-4C0A-E6BD-FB619B7165D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7E76F27-3C82-7B5F-2DC6-675B0CDBBC0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3035F82-861D-30FC-DEFC-140CD4D58FBC}"/>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5" name="Alatunnisteen paikkamerkki 4">
            <a:extLst>
              <a:ext uri="{FF2B5EF4-FFF2-40B4-BE49-F238E27FC236}">
                <a16:creationId xmlns:a16="http://schemas.microsoft.com/office/drawing/2014/main" id="{BDC08F9D-D20F-35FB-05F2-839A34979A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F69E13-2265-17DE-8AEE-54D47ED23CE4}"/>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418743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0F9EC8-0FB1-3B79-B53C-67141E031535}"/>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4FC3CC3-38B0-489A-DE4C-F474EDA1CC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91E3527-D65F-1A11-899E-228EA412723D}"/>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5" name="Alatunnisteen paikkamerkki 4">
            <a:extLst>
              <a:ext uri="{FF2B5EF4-FFF2-40B4-BE49-F238E27FC236}">
                <a16:creationId xmlns:a16="http://schemas.microsoft.com/office/drawing/2014/main" id="{7BE51A8D-C5CE-4968-E158-6003D6CD81C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8199286-1B1E-41A4-7B51-59D3DFA1AA8F}"/>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386263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1D94E2-E298-2694-641B-3B5BCEF3F03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DD11C8-9AE6-96CD-9B29-0D99BA4814E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3224E2A-52BE-D461-6B2C-D526A481F07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E974062-22EE-B2FD-F183-1511D89F0377}"/>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6" name="Alatunnisteen paikkamerkki 5">
            <a:extLst>
              <a:ext uri="{FF2B5EF4-FFF2-40B4-BE49-F238E27FC236}">
                <a16:creationId xmlns:a16="http://schemas.microsoft.com/office/drawing/2014/main" id="{1309BFB3-80D0-DAE2-4F31-0C73D282EB2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931A140-F1DC-CCEC-387A-B04863080776}"/>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191111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6E0B0C-D9F4-6F85-CC00-B992100CA2D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F40238F-8A3B-7FD9-C556-40EE209C0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4E9B4A1-5561-9947-45E3-FC7B0D493DD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FE0BF2A-C340-8970-D526-C841AB540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34C2237-D941-0ADC-1886-7A9024BB265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DB2A3B2-43F8-7224-562A-E3EE0B5D7728}"/>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8" name="Alatunnisteen paikkamerkki 7">
            <a:extLst>
              <a:ext uri="{FF2B5EF4-FFF2-40B4-BE49-F238E27FC236}">
                <a16:creationId xmlns:a16="http://schemas.microsoft.com/office/drawing/2014/main" id="{C288B663-4EA4-1A85-3E6A-618CE25B109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E3975DF-47A0-736F-A032-2FC51CFD7ED9}"/>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350203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9599F1-970D-ED89-3D98-C2B656F78E8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4EFD3CF-E7DE-E057-4416-EF977E09A772}"/>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4" name="Alatunnisteen paikkamerkki 3">
            <a:extLst>
              <a:ext uri="{FF2B5EF4-FFF2-40B4-BE49-F238E27FC236}">
                <a16:creationId xmlns:a16="http://schemas.microsoft.com/office/drawing/2014/main" id="{FAE89338-B739-5365-B30F-C86104ACD08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846AC7C-CCEB-4188-6543-58A51870C4BD}"/>
              </a:ext>
            </a:extLst>
          </p:cNvPr>
          <p:cNvSpPr>
            <a:spLocks noGrp="1"/>
          </p:cNvSpPr>
          <p:nvPr>
            <p:ph type="sldNum" sz="quarter" idx="12"/>
          </p:nvPr>
        </p:nvSpPr>
        <p:spPr/>
        <p:txBody>
          <a:bodyPr/>
          <a:lstStyle/>
          <a:p>
            <a:fld id="{00D8CDA9-1F3F-934E-A5FA-AD6CF04747E7}" type="slidenum">
              <a:rPr lang="fi-FI" smtClean="0"/>
              <a:t>‹#›</a:t>
            </a:fld>
            <a:endParaRPr lang="fi-FI"/>
          </a:p>
        </p:txBody>
      </p:sp>
    </p:spTree>
    <p:extLst>
      <p:ext uri="{BB962C8B-B14F-4D97-AF65-F5344CB8AC3E}">
        <p14:creationId xmlns:p14="http://schemas.microsoft.com/office/powerpoint/2010/main" val="343594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41F5A0F-B335-A3BC-6825-D5519CBCC038}"/>
              </a:ext>
            </a:extLst>
          </p:cNvPr>
          <p:cNvSpPr>
            <a:spLocks noGrp="1"/>
          </p:cNvSpPr>
          <p:nvPr>
            <p:ph type="dt" sz="half" idx="10"/>
          </p:nvPr>
        </p:nvSpPr>
        <p:spPr>
          <a:xfrm>
            <a:off x="156712" y="6418231"/>
            <a:ext cx="2743200" cy="365125"/>
          </a:xfrm>
        </p:spPr>
        <p:txBody>
          <a:bodyPr/>
          <a:lstStyle/>
          <a:p>
            <a:fld id="{E987E994-D6CE-7B42-9B10-BDAF90596DA8}" type="datetimeFigureOut">
              <a:rPr lang="fi-FI" smtClean="0"/>
              <a:t>6.11.2025</a:t>
            </a:fld>
            <a:endParaRPr lang="fi-FI" dirty="0"/>
          </a:p>
        </p:txBody>
      </p:sp>
      <p:sp>
        <p:nvSpPr>
          <p:cNvPr id="4" name="Dian numeron paikkamerkki 3">
            <a:extLst>
              <a:ext uri="{FF2B5EF4-FFF2-40B4-BE49-F238E27FC236}">
                <a16:creationId xmlns:a16="http://schemas.microsoft.com/office/drawing/2014/main" id="{B8267246-CEDA-EC46-C5B5-465BE8B94A4A}"/>
              </a:ext>
            </a:extLst>
          </p:cNvPr>
          <p:cNvSpPr>
            <a:spLocks noGrp="1"/>
          </p:cNvSpPr>
          <p:nvPr>
            <p:ph type="sldNum" sz="quarter" idx="12"/>
          </p:nvPr>
        </p:nvSpPr>
        <p:spPr>
          <a:xfrm>
            <a:off x="9292088" y="6357848"/>
            <a:ext cx="2743200" cy="365125"/>
          </a:xfrm>
        </p:spPr>
        <p:txBody>
          <a:bodyPr/>
          <a:lstStyle/>
          <a:p>
            <a:fld id="{00D8CDA9-1F3F-934E-A5FA-AD6CF04747E7}" type="slidenum">
              <a:rPr lang="fi-FI" smtClean="0"/>
              <a:t>‹#›</a:t>
            </a:fld>
            <a:endParaRPr lang="fi-FI"/>
          </a:p>
        </p:txBody>
      </p:sp>
      <p:pic>
        <p:nvPicPr>
          <p:cNvPr id="5" name="Kuva 4" descr="Kuva, joka sisältää kohteen teksti, Fontti, kuvakaappaus, logo&#10;&#10;Tekoälyllä luotu sisältö voi olla virheellistä.">
            <a:extLst>
              <a:ext uri="{FF2B5EF4-FFF2-40B4-BE49-F238E27FC236}">
                <a16:creationId xmlns:a16="http://schemas.microsoft.com/office/drawing/2014/main" id="{2BDA6EEB-BBE7-466E-1393-BC5781B06A7F}"/>
              </a:ext>
            </a:extLst>
          </p:cNvPr>
          <p:cNvPicPr>
            <a:picLocks noChangeAspect="1"/>
          </p:cNvPicPr>
          <p:nvPr userDrawn="1"/>
        </p:nvPicPr>
        <p:blipFill>
          <a:blip r:embed="rId2"/>
          <a:stretch>
            <a:fillRect/>
          </a:stretch>
        </p:blipFill>
        <p:spPr>
          <a:xfrm>
            <a:off x="0" y="26875"/>
            <a:ext cx="12192000" cy="6804248"/>
          </a:xfrm>
          <a:prstGeom prst="rect">
            <a:avLst/>
          </a:prstGeom>
        </p:spPr>
      </p:pic>
    </p:spTree>
    <p:extLst>
      <p:ext uri="{BB962C8B-B14F-4D97-AF65-F5344CB8AC3E}">
        <p14:creationId xmlns:p14="http://schemas.microsoft.com/office/powerpoint/2010/main" val="43260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pic>
        <p:nvPicPr>
          <p:cNvPr id="7" name="Kuva 6" descr="Kuva, joka sisältää kohteen teksti, kuvakaappaus, logo, muotoilu&#10;&#10;Tekoälyllä luotu sisältö voi olla virheellistä.">
            <a:extLst>
              <a:ext uri="{FF2B5EF4-FFF2-40B4-BE49-F238E27FC236}">
                <a16:creationId xmlns:a16="http://schemas.microsoft.com/office/drawing/2014/main" id="{59C4F639-E5DF-85FF-1A45-BF96F8CE03BF}"/>
              </a:ext>
            </a:extLst>
          </p:cNvPr>
          <p:cNvPicPr>
            <a:picLocks noChangeAspect="1"/>
          </p:cNvPicPr>
          <p:nvPr userDrawn="1"/>
        </p:nvPicPr>
        <p:blipFill>
          <a:blip r:embed="rId2"/>
          <a:stretch>
            <a:fillRect/>
          </a:stretch>
        </p:blipFill>
        <p:spPr>
          <a:xfrm>
            <a:off x="0" y="26876"/>
            <a:ext cx="12192000" cy="6804248"/>
          </a:xfrm>
          <a:prstGeom prst="rect">
            <a:avLst/>
          </a:prstGeom>
        </p:spPr>
      </p:pic>
      <p:sp>
        <p:nvSpPr>
          <p:cNvPr id="9" name="Päivämäärän paikkamerkki 8">
            <a:extLst>
              <a:ext uri="{FF2B5EF4-FFF2-40B4-BE49-F238E27FC236}">
                <a16:creationId xmlns:a16="http://schemas.microsoft.com/office/drawing/2014/main" id="{AEF67DBE-B92F-ED99-E9F7-18FFAE3E2791}"/>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10" name="Alatunnisteen paikkamerkki 9">
            <a:extLst>
              <a:ext uri="{FF2B5EF4-FFF2-40B4-BE49-F238E27FC236}">
                <a16:creationId xmlns:a16="http://schemas.microsoft.com/office/drawing/2014/main" id="{CB3AC504-323E-F81F-C42B-F958010E1885}"/>
              </a:ext>
            </a:extLst>
          </p:cNvPr>
          <p:cNvSpPr>
            <a:spLocks noGrp="1"/>
          </p:cNvSpPr>
          <p:nvPr>
            <p:ph type="ftr" sz="quarter" idx="11"/>
          </p:nvPr>
        </p:nvSpPr>
        <p:spPr/>
        <p:txBody>
          <a:bodyPr/>
          <a:lstStyle/>
          <a:p>
            <a:endParaRPr lang="fi-FI"/>
          </a:p>
        </p:txBody>
      </p:sp>
      <p:sp>
        <p:nvSpPr>
          <p:cNvPr id="11" name="Dian numeron paikkamerkki 10">
            <a:extLst>
              <a:ext uri="{FF2B5EF4-FFF2-40B4-BE49-F238E27FC236}">
                <a16:creationId xmlns:a16="http://schemas.microsoft.com/office/drawing/2014/main" id="{B294F8DB-5241-FA54-7720-8A47EBAAB499}"/>
              </a:ext>
            </a:extLst>
          </p:cNvPr>
          <p:cNvSpPr>
            <a:spLocks noGrp="1"/>
          </p:cNvSpPr>
          <p:nvPr>
            <p:ph type="sldNum" sz="quarter" idx="12"/>
          </p:nvPr>
        </p:nvSpPr>
        <p:spPr/>
        <p:txBody>
          <a:bodyPr/>
          <a:lstStyle/>
          <a:p>
            <a:fld id="{00D8CDA9-1F3F-934E-A5FA-AD6CF04747E7}" type="slidenum">
              <a:rPr lang="fi-FI" smtClean="0"/>
              <a:t>‹#›</a:t>
            </a:fld>
            <a:endParaRPr lang="fi-FI"/>
          </a:p>
        </p:txBody>
      </p:sp>
      <p:sp>
        <p:nvSpPr>
          <p:cNvPr id="19" name="Otsikko 18">
            <a:extLst>
              <a:ext uri="{FF2B5EF4-FFF2-40B4-BE49-F238E27FC236}">
                <a16:creationId xmlns:a16="http://schemas.microsoft.com/office/drawing/2014/main" id="{C2DAC7D8-261F-2D30-E2F3-AF7E1B4047E6}"/>
              </a:ext>
            </a:extLst>
          </p:cNvPr>
          <p:cNvSpPr>
            <a:spLocks noGrp="1"/>
          </p:cNvSpPr>
          <p:nvPr>
            <p:ph type="title"/>
          </p:nvPr>
        </p:nvSpPr>
        <p:spPr>
          <a:xfrm>
            <a:off x="672029" y="2104221"/>
            <a:ext cx="10972799" cy="1762699"/>
          </a:xfrm>
        </p:spPr>
        <p:txBody>
          <a:bodyPr/>
          <a:lstStyle>
            <a:lvl1pPr algn="ctr">
              <a:defRPr/>
            </a:lvl1pPr>
          </a:lstStyle>
          <a:p>
            <a:r>
              <a:rPr lang="fi-FI"/>
              <a:t>Muokkaa ots. perustyyl. napsautt.</a:t>
            </a:r>
          </a:p>
        </p:txBody>
      </p:sp>
    </p:spTree>
    <p:extLst>
      <p:ext uri="{BB962C8B-B14F-4D97-AF65-F5344CB8AC3E}">
        <p14:creationId xmlns:p14="http://schemas.microsoft.com/office/powerpoint/2010/main" val="121580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yhjä">
    <p:spTree>
      <p:nvGrpSpPr>
        <p:cNvPr id="1" name=""/>
        <p:cNvGrpSpPr/>
        <p:nvPr/>
      </p:nvGrpSpPr>
      <p:grpSpPr>
        <a:xfrm>
          <a:off x="0" y="0"/>
          <a:ext cx="0" cy="0"/>
          <a:chOff x="0" y="0"/>
          <a:chExt cx="0" cy="0"/>
        </a:xfrm>
      </p:grpSpPr>
      <p:sp>
        <p:nvSpPr>
          <p:cNvPr id="9" name="Päivämäärän paikkamerkki 8">
            <a:extLst>
              <a:ext uri="{FF2B5EF4-FFF2-40B4-BE49-F238E27FC236}">
                <a16:creationId xmlns:a16="http://schemas.microsoft.com/office/drawing/2014/main" id="{AEF67DBE-B92F-ED99-E9F7-18FFAE3E2791}"/>
              </a:ext>
            </a:extLst>
          </p:cNvPr>
          <p:cNvSpPr>
            <a:spLocks noGrp="1"/>
          </p:cNvSpPr>
          <p:nvPr>
            <p:ph type="dt" sz="half" idx="10"/>
          </p:nvPr>
        </p:nvSpPr>
        <p:spPr/>
        <p:txBody>
          <a:bodyPr/>
          <a:lstStyle/>
          <a:p>
            <a:fld id="{E987E994-D6CE-7B42-9B10-BDAF90596DA8}" type="datetimeFigureOut">
              <a:rPr lang="fi-FI" smtClean="0"/>
              <a:t>6.11.2025</a:t>
            </a:fld>
            <a:endParaRPr lang="fi-FI"/>
          </a:p>
        </p:txBody>
      </p:sp>
      <p:sp>
        <p:nvSpPr>
          <p:cNvPr id="10" name="Alatunnisteen paikkamerkki 9">
            <a:extLst>
              <a:ext uri="{FF2B5EF4-FFF2-40B4-BE49-F238E27FC236}">
                <a16:creationId xmlns:a16="http://schemas.microsoft.com/office/drawing/2014/main" id="{CB3AC504-323E-F81F-C42B-F958010E1885}"/>
              </a:ext>
            </a:extLst>
          </p:cNvPr>
          <p:cNvSpPr>
            <a:spLocks noGrp="1"/>
          </p:cNvSpPr>
          <p:nvPr>
            <p:ph type="ftr" sz="quarter" idx="11"/>
          </p:nvPr>
        </p:nvSpPr>
        <p:spPr/>
        <p:txBody>
          <a:bodyPr/>
          <a:lstStyle/>
          <a:p>
            <a:endParaRPr lang="fi-FI"/>
          </a:p>
        </p:txBody>
      </p:sp>
      <p:sp>
        <p:nvSpPr>
          <p:cNvPr id="11" name="Dian numeron paikkamerkki 10">
            <a:extLst>
              <a:ext uri="{FF2B5EF4-FFF2-40B4-BE49-F238E27FC236}">
                <a16:creationId xmlns:a16="http://schemas.microsoft.com/office/drawing/2014/main" id="{B294F8DB-5241-FA54-7720-8A47EBAAB499}"/>
              </a:ext>
            </a:extLst>
          </p:cNvPr>
          <p:cNvSpPr>
            <a:spLocks noGrp="1"/>
          </p:cNvSpPr>
          <p:nvPr>
            <p:ph type="sldNum" sz="quarter" idx="12"/>
          </p:nvPr>
        </p:nvSpPr>
        <p:spPr/>
        <p:txBody>
          <a:bodyPr/>
          <a:lstStyle/>
          <a:p>
            <a:fld id="{00D8CDA9-1F3F-934E-A5FA-AD6CF04747E7}" type="slidenum">
              <a:rPr lang="fi-FI" smtClean="0"/>
              <a:t>‹#›</a:t>
            </a:fld>
            <a:endParaRPr lang="fi-FI"/>
          </a:p>
        </p:txBody>
      </p:sp>
      <p:sp>
        <p:nvSpPr>
          <p:cNvPr id="19" name="Otsikko 18">
            <a:extLst>
              <a:ext uri="{FF2B5EF4-FFF2-40B4-BE49-F238E27FC236}">
                <a16:creationId xmlns:a16="http://schemas.microsoft.com/office/drawing/2014/main" id="{C2DAC7D8-261F-2D30-E2F3-AF7E1B4047E6}"/>
              </a:ext>
            </a:extLst>
          </p:cNvPr>
          <p:cNvSpPr>
            <a:spLocks noGrp="1"/>
          </p:cNvSpPr>
          <p:nvPr>
            <p:ph type="title"/>
          </p:nvPr>
        </p:nvSpPr>
        <p:spPr>
          <a:xfrm>
            <a:off x="672029" y="2104221"/>
            <a:ext cx="10972799" cy="1762699"/>
          </a:xfrm>
        </p:spPr>
        <p:txBody>
          <a:bodyPr/>
          <a:lstStyle>
            <a:lvl1pPr algn="ctr">
              <a:defRPr/>
            </a:lvl1pPr>
          </a:lstStyle>
          <a:p>
            <a:r>
              <a:rPr lang="fi-FI"/>
              <a:t>Muokkaa ots. perustyyl. napsautt.</a:t>
            </a:r>
          </a:p>
        </p:txBody>
      </p:sp>
      <p:pic>
        <p:nvPicPr>
          <p:cNvPr id="3" name="Kuva 2">
            <a:extLst>
              <a:ext uri="{FF2B5EF4-FFF2-40B4-BE49-F238E27FC236}">
                <a16:creationId xmlns:a16="http://schemas.microsoft.com/office/drawing/2014/main" id="{034C4E26-274E-8E63-E6BC-DCDBF588F447}"/>
              </a:ext>
            </a:extLst>
          </p:cNvPr>
          <p:cNvPicPr>
            <a:picLocks noChangeAspect="1"/>
          </p:cNvPicPr>
          <p:nvPr userDrawn="1"/>
        </p:nvPicPr>
        <p:blipFill>
          <a:blip r:embed="rId2"/>
          <a:stretch>
            <a:fillRect/>
          </a:stretch>
        </p:blipFill>
        <p:spPr>
          <a:xfrm>
            <a:off x="0" y="6997"/>
            <a:ext cx="12192000" cy="6804248"/>
          </a:xfrm>
          <a:prstGeom prst="rect">
            <a:avLst/>
          </a:prstGeom>
        </p:spPr>
      </p:pic>
    </p:spTree>
    <p:extLst>
      <p:ext uri="{BB962C8B-B14F-4D97-AF65-F5344CB8AC3E}">
        <p14:creationId xmlns:p14="http://schemas.microsoft.com/office/powerpoint/2010/main" val="208061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66FB9C9-0A28-DA72-8139-AFBCA8509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4DA74AE-4A04-AE20-FF19-9F7B6D075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3C53F4A-0E18-437A-9900-D4023DAFB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87E994-D6CE-7B42-9B10-BDAF90596DA8}" type="datetimeFigureOut">
              <a:rPr lang="fi-FI" smtClean="0"/>
              <a:t>6.11.2025</a:t>
            </a:fld>
            <a:endParaRPr lang="fi-FI"/>
          </a:p>
        </p:txBody>
      </p:sp>
      <p:sp>
        <p:nvSpPr>
          <p:cNvPr id="5" name="Alatunnisteen paikkamerkki 4">
            <a:extLst>
              <a:ext uri="{FF2B5EF4-FFF2-40B4-BE49-F238E27FC236}">
                <a16:creationId xmlns:a16="http://schemas.microsoft.com/office/drawing/2014/main" id="{C88C02D4-52D9-5103-C0E5-CA10C17DB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DCCBAD78-3646-94A7-05BD-4104D89C4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D8CDA9-1F3F-934E-A5FA-AD6CF04747E7}" type="slidenum">
              <a:rPr lang="fi-FI" smtClean="0"/>
              <a:t>‹#›</a:t>
            </a:fld>
            <a:endParaRPr lang="fi-FI"/>
          </a:p>
        </p:txBody>
      </p:sp>
    </p:spTree>
    <p:extLst>
      <p:ext uri="{BB962C8B-B14F-4D97-AF65-F5344CB8AC3E}">
        <p14:creationId xmlns:p14="http://schemas.microsoft.com/office/powerpoint/2010/main" val="195818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3" r:id="rId9"/>
    <p:sldLayoutId id="2147483656" r:id="rId10"/>
    <p:sldLayoutId id="2147483661" r:id="rId11"/>
    <p:sldLayoutId id="2147483662"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classroomscreen.com/"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33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844F895-7622-FFF9-6CAB-242235C256FC}"/>
              </a:ext>
            </a:extLst>
          </p:cNvPr>
          <p:cNvSpPr>
            <a:spLocks noGrp="1"/>
          </p:cNvSpPr>
          <p:nvPr>
            <p:ph idx="1"/>
          </p:nvPr>
        </p:nvSpPr>
        <p:spPr>
          <a:xfrm>
            <a:off x="1188903" y="2203375"/>
            <a:ext cx="10337800" cy="3136976"/>
          </a:xfrm>
        </p:spPr>
        <p:txBody>
          <a:bodyPr>
            <a:noAutofit/>
          </a:bodyPr>
          <a:lstStyle/>
          <a:p>
            <a:pPr>
              <a:lnSpc>
                <a:spcPts val="3364"/>
              </a:lnSpc>
              <a:spcBef>
                <a:spcPct val="0"/>
              </a:spcBef>
              <a:buFont typeface="Wingdings" panose="05000000000000000000" pitchFamily="2" charset="2"/>
              <a:buChar char="q"/>
            </a:pPr>
            <a:r>
              <a:rPr lang="fi-FI" sz="1300" dirty="0">
                <a:solidFill>
                  <a:srgbClr val="000000"/>
                </a:solidFill>
                <a:ea typeface="Open Sans"/>
                <a:cs typeface="Open Sans"/>
                <a:sym typeface="Open Sans"/>
              </a:rPr>
              <a:t>Jaa oppilaat 3–4 henkilön ryhmiin </a:t>
            </a:r>
            <a:r>
              <a:rPr lang="fi-FI" sz="1300" dirty="0">
                <a:ea typeface="Open Sans"/>
                <a:cs typeface="Open Sans"/>
                <a:sym typeface="Open Sans"/>
              </a:rPr>
              <a:t>jo etukäteen (katso, pelinvetäjän ohjeesta vinkkejä</a:t>
            </a:r>
            <a:r>
              <a:rPr lang="fi-FI" sz="1300" dirty="0">
                <a:solidFill>
                  <a:srgbClr val="000000"/>
                </a:solidFill>
                <a:ea typeface="Open Sans"/>
                <a:cs typeface="Open Sans"/>
                <a:sym typeface="Open Sans"/>
              </a:rPr>
              <a:t>)</a:t>
            </a:r>
          </a:p>
          <a:p>
            <a:pPr>
              <a:lnSpc>
                <a:spcPts val="3364"/>
              </a:lnSpc>
              <a:spcBef>
                <a:spcPct val="0"/>
              </a:spcBef>
              <a:buFont typeface="Wingdings" panose="05000000000000000000" pitchFamily="2" charset="2"/>
              <a:buChar char="q"/>
            </a:pPr>
            <a:r>
              <a:rPr lang="fi-FI" sz="1300" dirty="0">
                <a:ea typeface="Open Sans"/>
                <a:cs typeface="Open Sans"/>
                <a:sym typeface="Open Sans"/>
              </a:rPr>
              <a:t>Tulosta pdf-pelitiedostoja tarvittava määrä (ryhmien lukumäärä)</a:t>
            </a:r>
            <a:r>
              <a:rPr lang="fi-FI" sz="1300" b="1" dirty="0">
                <a:ea typeface="Open Sans"/>
                <a:cs typeface="Open Sans"/>
                <a:sym typeface="Open Sans"/>
              </a:rPr>
              <a:t> </a:t>
            </a:r>
            <a:r>
              <a:rPr lang="fi-FI" sz="1300" b="1" dirty="0">
                <a:ea typeface="Open Sans"/>
                <a:cs typeface="Open Sans"/>
                <a:sym typeface="Open Sans Bold"/>
              </a:rPr>
              <a:t>YKSIPUOLISENA MUSTAVALKOISENA A4-TULOSTEENA</a:t>
            </a:r>
            <a:endParaRPr lang="fi-FI" sz="1300" b="1" dirty="0">
              <a:ea typeface="Open Sans"/>
              <a:cs typeface="Open Sans"/>
              <a:sym typeface="Open Sans"/>
            </a:endParaRPr>
          </a:p>
          <a:p>
            <a:pPr>
              <a:lnSpc>
                <a:spcPts val="3364"/>
              </a:lnSpc>
              <a:spcBef>
                <a:spcPct val="0"/>
              </a:spcBef>
              <a:buFont typeface="Wingdings" panose="05000000000000000000" pitchFamily="2" charset="2"/>
              <a:buChar char="q"/>
            </a:pPr>
            <a:r>
              <a:rPr lang="fi-FI" sz="1300" dirty="0">
                <a:ea typeface="Open Sans"/>
                <a:cs typeface="Open Sans"/>
                <a:sym typeface="Open Sans"/>
              </a:rPr>
              <a:t>Varaa jokaiselle ryhmälle sakset, pyyhekumi ja kaksi lyijykynää</a:t>
            </a:r>
          </a:p>
          <a:p>
            <a:pPr>
              <a:lnSpc>
                <a:spcPts val="3364"/>
              </a:lnSpc>
              <a:spcBef>
                <a:spcPct val="0"/>
              </a:spcBef>
              <a:buFont typeface="Wingdings" panose="05000000000000000000" pitchFamily="2" charset="2"/>
              <a:buChar char="q"/>
            </a:pPr>
            <a:r>
              <a:rPr lang="fi-FI" sz="1300" dirty="0">
                <a:ea typeface="Open Sans"/>
                <a:cs typeface="Open Sans"/>
                <a:sym typeface="Open Sans"/>
              </a:rPr>
              <a:t>Tee luokkaan tarvittava määrä pöytäryhmiä</a:t>
            </a:r>
          </a:p>
          <a:p>
            <a:pPr>
              <a:lnSpc>
                <a:spcPts val="3364"/>
              </a:lnSpc>
              <a:spcBef>
                <a:spcPct val="0"/>
              </a:spcBef>
              <a:buFont typeface="Wingdings" panose="05000000000000000000" pitchFamily="2" charset="2"/>
              <a:buChar char="q"/>
            </a:pPr>
            <a:r>
              <a:rPr lang="fi-FI" sz="1300" noProof="0" dirty="0">
                <a:ea typeface="Open Sans"/>
                <a:cs typeface="Open Sans"/>
                <a:sym typeface="Open Sans"/>
              </a:rPr>
              <a:t>Jaa pelituloste, sakset, pyyhekumi ja kynä valmiiksi pöytäryhmiin</a:t>
            </a:r>
          </a:p>
          <a:p>
            <a:pPr>
              <a:lnSpc>
                <a:spcPct val="100000"/>
              </a:lnSpc>
              <a:spcBef>
                <a:spcPct val="0"/>
              </a:spcBef>
              <a:buFont typeface="Wingdings" panose="05000000000000000000" pitchFamily="2" charset="2"/>
              <a:buChar char="q"/>
            </a:pPr>
            <a:endParaRPr lang="fi-FI" sz="1300" noProof="0" dirty="0">
              <a:ea typeface="Open Sans"/>
              <a:cs typeface="Open Sans"/>
              <a:sym typeface="Open Sans"/>
            </a:endParaRPr>
          </a:p>
          <a:p>
            <a:pPr marL="0" indent="0">
              <a:lnSpc>
                <a:spcPct val="100000"/>
              </a:lnSpc>
              <a:spcBef>
                <a:spcPct val="0"/>
              </a:spcBef>
              <a:buNone/>
            </a:pPr>
            <a:endParaRPr lang="fi-FI" sz="1300" noProof="0" dirty="0">
              <a:ea typeface="Open Sans"/>
              <a:cs typeface="Open Sans"/>
              <a:sym typeface="Open Sans"/>
            </a:endParaRPr>
          </a:p>
          <a:p>
            <a:pPr marL="0" indent="0">
              <a:lnSpc>
                <a:spcPct val="100000"/>
              </a:lnSpc>
              <a:spcBef>
                <a:spcPct val="0"/>
              </a:spcBef>
              <a:buNone/>
            </a:pPr>
            <a:r>
              <a:rPr lang="fi-FI" sz="1300" noProof="0" dirty="0">
                <a:ea typeface="Open Sans"/>
                <a:cs typeface="Open Sans"/>
                <a:sym typeface="Open Sans"/>
              </a:rPr>
              <a:t>Extra: avaa koneelle halutessasi </a:t>
            </a:r>
            <a:r>
              <a:rPr lang="fi-FI" sz="1300" noProof="0" dirty="0">
                <a:ea typeface="Open Sans"/>
                <a:cs typeface="Open Sans"/>
                <a:sym typeface="Open Sans"/>
                <a:hlinkClick r:id="rId2"/>
              </a:rPr>
              <a:t>Classroomscreen</a:t>
            </a:r>
            <a:r>
              <a:rPr lang="fi-FI" sz="1300" noProof="0" dirty="0">
                <a:ea typeface="Open Sans"/>
                <a:cs typeface="Open Sans"/>
                <a:sym typeface="Open Sans"/>
              </a:rPr>
              <a:t>, valitse aiheeseen sopiva taustakuva ja lisää näytölle Visual </a:t>
            </a:r>
            <a:r>
              <a:rPr lang="fi-FI" sz="1300" noProof="0" dirty="0" err="1">
                <a:ea typeface="Open Sans"/>
                <a:cs typeface="Open Sans"/>
                <a:sym typeface="Open Sans"/>
              </a:rPr>
              <a:t>Timer</a:t>
            </a:r>
            <a:r>
              <a:rPr lang="fi-FI" sz="1300" noProof="0" dirty="0">
                <a:ea typeface="Open Sans"/>
                <a:cs typeface="Open Sans"/>
                <a:sym typeface="Open Sans"/>
              </a:rPr>
              <a:t> (45 min) tai käytä dioissa (dia 4) olevaa kuvaa taustalla pelin aikana ja </a:t>
            </a:r>
            <a:r>
              <a:rPr lang="fi-FI" sz="1300" dirty="0">
                <a:ea typeface="Open Sans"/>
                <a:cs typeface="Open Sans"/>
                <a:sym typeface="Open Sans"/>
              </a:rPr>
              <a:t>P</a:t>
            </a:r>
            <a:r>
              <a:rPr lang="fi-FI" sz="1300" noProof="0" dirty="0" err="1">
                <a:ea typeface="Open Sans"/>
                <a:cs typeface="Open Sans"/>
                <a:sym typeface="Open Sans"/>
              </a:rPr>
              <a:t>ower</a:t>
            </a:r>
            <a:r>
              <a:rPr lang="fi-FI" sz="1300" noProof="0" dirty="0">
                <a:ea typeface="Open Sans"/>
                <a:cs typeface="Open Sans"/>
                <a:sym typeface="Open Sans"/>
              </a:rPr>
              <a:t> </a:t>
            </a:r>
            <a:r>
              <a:rPr lang="fi-FI" sz="1300" dirty="0">
                <a:ea typeface="Open Sans"/>
                <a:cs typeface="Open Sans"/>
                <a:sym typeface="Open Sans"/>
              </a:rPr>
              <a:t>P</a:t>
            </a:r>
            <a:r>
              <a:rPr lang="fi-FI" sz="1300" noProof="0" dirty="0" err="1">
                <a:ea typeface="Open Sans"/>
                <a:cs typeface="Open Sans"/>
                <a:sym typeface="Open Sans"/>
              </a:rPr>
              <a:t>ointin</a:t>
            </a:r>
            <a:r>
              <a:rPr lang="fi-FI" sz="1300" noProof="0" dirty="0">
                <a:ea typeface="Open Sans"/>
                <a:cs typeface="Open Sans"/>
                <a:sym typeface="Open Sans"/>
              </a:rPr>
              <a:t> </a:t>
            </a:r>
            <a:r>
              <a:rPr lang="fi-FI" sz="1300" noProof="0" dirty="0" err="1">
                <a:ea typeface="Open Sans"/>
                <a:cs typeface="Open Sans"/>
                <a:sym typeface="Open Sans"/>
              </a:rPr>
              <a:t>Breaktime</a:t>
            </a:r>
            <a:r>
              <a:rPr lang="fi-FI" sz="1300" dirty="0">
                <a:ea typeface="Open Sans"/>
                <a:cs typeface="Open Sans"/>
                <a:sym typeface="Open Sans"/>
              </a:rPr>
              <a:t>-</a:t>
            </a:r>
            <a:r>
              <a:rPr lang="fi-FI" sz="1300" noProof="0" dirty="0">
                <a:ea typeface="Open Sans"/>
                <a:cs typeface="Open Sans"/>
                <a:sym typeface="Open Sans"/>
              </a:rPr>
              <a:t>apuohjelmaa</a:t>
            </a:r>
          </a:p>
        </p:txBody>
      </p:sp>
      <p:sp>
        <p:nvSpPr>
          <p:cNvPr id="2" name="Otsikko 1">
            <a:extLst>
              <a:ext uri="{FF2B5EF4-FFF2-40B4-BE49-F238E27FC236}">
                <a16:creationId xmlns:a16="http://schemas.microsoft.com/office/drawing/2014/main" id="{1BB45381-8BD7-8B47-476C-D25046272D4F}"/>
              </a:ext>
            </a:extLst>
          </p:cNvPr>
          <p:cNvSpPr>
            <a:spLocks noGrp="1"/>
          </p:cNvSpPr>
          <p:nvPr>
            <p:ph type="title"/>
          </p:nvPr>
        </p:nvSpPr>
        <p:spPr/>
        <p:txBody>
          <a:bodyPr>
            <a:normAutofit/>
          </a:bodyPr>
          <a:lstStyle/>
          <a:p>
            <a:r>
              <a:rPr lang="fi-FI" sz="4000" dirty="0"/>
              <a:t>Ennakkovalmistelut pelinvetäjälle</a:t>
            </a:r>
          </a:p>
        </p:txBody>
      </p:sp>
    </p:spTree>
    <p:extLst>
      <p:ext uri="{BB962C8B-B14F-4D97-AF65-F5344CB8AC3E}">
        <p14:creationId xmlns:p14="http://schemas.microsoft.com/office/powerpoint/2010/main" val="111945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D2EF880-CAE5-3BBE-EC73-592D515FF8B4}"/>
              </a:ext>
            </a:extLst>
          </p:cNvPr>
          <p:cNvSpPr>
            <a:spLocks noGrp="1"/>
          </p:cNvSpPr>
          <p:nvPr>
            <p:ph idx="1"/>
          </p:nvPr>
        </p:nvSpPr>
        <p:spPr>
          <a:xfrm>
            <a:off x="1103829" y="1981200"/>
            <a:ext cx="10337800" cy="3402890"/>
          </a:xfrm>
        </p:spPr>
        <p:txBody>
          <a:bodyPr>
            <a:normAutofit lnSpcReduction="10000"/>
          </a:bodyPr>
          <a:lstStyle/>
          <a:p>
            <a:r>
              <a:rPr lang="fi-FI" sz="1200" dirty="0"/>
              <a:t>Peliaika on 45 minuuttia.</a:t>
            </a:r>
          </a:p>
          <a:p>
            <a:r>
              <a:rPr lang="fi-FI" sz="1200" dirty="0"/>
              <a:t>Kun saatte luvan, voitte koskea papereihin.</a:t>
            </a:r>
          </a:p>
          <a:p>
            <a:r>
              <a:rPr lang="fi-FI" sz="1200" dirty="0"/>
              <a:t>Peliä pelataan tiiminä. Älkää häiritkö toisten tiimien peliä.</a:t>
            </a:r>
          </a:p>
          <a:p>
            <a:r>
              <a:rPr lang="fi-FI" sz="1200" dirty="0"/>
              <a:t>Pelissä ei ole pelilautaa, ja kaikki ratkaisuun tarvittavat vihjeet ja pulmat löydätte edessänne olevasta paperinipusta.</a:t>
            </a:r>
          </a:p>
          <a:p>
            <a:r>
              <a:rPr lang="fi-FI" sz="1200" dirty="0"/>
              <a:t>Etsikää toisiinsa liittyviä materiaaleja ja pulmilta näyttäviä asioita. Kun luulette ratkaisseenne tehtävän, kirjoittakaa vastaus taloussuunnitelmaan.</a:t>
            </a:r>
          </a:p>
          <a:p>
            <a:r>
              <a:rPr lang="fi-FI" sz="1200" dirty="0"/>
              <a:t>Kun ratkaisette vihjeen, älkää kertoko sitä toiselle tiimille.</a:t>
            </a:r>
          </a:p>
          <a:p>
            <a:r>
              <a:rPr lang="fi-FI" sz="1200" dirty="0"/>
              <a:t>Saksia saa käyttää vain kuvasymbolin niin osoittaessa.</a:t>
            </a:r>
          </a:p>
          <a:p>
            <a:r>
              <a:rPr lang="fi-FI" sz="1200" dirty="0"/>
              <a:t>Kun uskotte ratkaisseenne koko pelin, nostakaa käsi pystyyn, ja ohjaaja tulee tarkistamaan, läpäisittekö pelin.</a:t>
            </a:r>
          </a:p>
          <a:p>
            <a:r>
              <a:rPr lang="fi-FI" sz="1200" dirty="0"/>
              <a:t>Jos jäätte jumiin, voitte pyytää apua pelinvetäjältä.</a:t>
            </a:r>
          </a:p>
          <a:p>
            <a:pPr marL="0" indent="0">
              <a:buNone/>
            </a:pPr>
            <a:r>
              <a:rPr lang="fi-FI" sz="1200" dirty="0"/>
              <a:t>Sinun ja tiimisi tulee selvittää oikea numerokoodi yhteistyönä pulmia selvittämällä. Pulmat ja niiden vastaukset löydätte edestänne. Osaatteko ratkaista koodin vai palaatteko kotiin? Muistakaa, että osa oikeaa pakohuoneen tunnelmaa on, että kukaan ei tiedä, mistä aloittaa. Käykää siis ensin koko materiaali huolellisesti läpi.</a:t>
            </a:r>
          </a:p>
          <a:p>
            <a:pPr marL="0" indent="0">
              <a:buNone/>
            </a:pPr>
            <a:r>
              <a:rPr lang="fi-FI" sz="1200" dirty="0"/>
              <a:t>Onnea peliin! Nyt voitte aloittaa pelaamisen.</a:t>
            </a:r>
          </a:p>
        </p:txBody>
      </p:sp>
      <p:sp>
        <p:nvSpPr>
          <p:cNvPr id="3" name="Otsikko 2">
            <a:extLst>
              <a:ext uri="{FF2B5EF4-FFF2-40B4-BE49-F238E27FC236}">
                <a16:creationId xmlns:a16="http://schemas.microsoft.com/office/drawing/2014/main" id="{3724C0D3-CB11-FF90-F711-F33978D4F59D}"/>
              </a:ext>
            </a:extLst>
          </p:cNvPr>
          <p:cNvSpPr>
            <a:spLocks noGrp="1"/>
          </p:cNvSpPr>
          <p:nvPr>
            <p:ph type="title"/>
          </p:nvPr>
        </p:nvSpPr>
        <p:spPr>
          <a:xfrm>
            <a:off x="1103829" y="1270163"/>
            <a:ext cx="10337800" cy="634837"/>
          </a:xfrm>
        </p:spPr>
        <p:txBody>
          <a:bodyPr>
            <a:normAutofit fontScale="90000"/>
          </a:bodyPr>
          <a:lstStyle/>
          <a:p>
            <a:r>
              <a:rPr lang="fi-FI" dirty="0"/>
              <a:t>Pelisäännöt</a:t>
            </a:r>
          </a:p>
        </p:txBody>
      </p:sp>
    </p:spTree>
    <p:extLst>
      <p:ext uri="{BB962C8B-B14F-4D97-AF65-F5344CB8AC3E}">
        <p14:creationId xmlns:p14="http://schemas.microsoft.com/office/powerpoint/2010/main" val="153744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puohjelma 2">
                <a:extLst>
                  <a:ext uri="{FF2B5EF4-FFF2-40B4-BE49-F238E27FC236}">
                    <a16:creationId xmlns:a16="http://schemas.microsoft.com/office/drawing/2014/main" id="{6C2FEE03-A692-E477-B43D-1A1E283A7253}"/>
                  </a:ext>
                </a:extLst>
              </p:cNvPr>
              <p:cNvGraphicFramePr>
                <a:graphicFrameLocks noGrp="1"/>
              </p:cNvGraphicFramePr>
              <p:nvPr>
                <p:extLst>
                  <p:ext uri="{D42A27DB-BD31-4B8C-83A1-F6EECF244321}">
                    <p14:modId xmlns:p14="http://schemas.microsoft.com/office/powerpoint/2010/main" val="2494345129"/>
                  </p:ext>
                </p:extLst>
              </p:nvPr>
            </p:nvGraphicFramePr>
            <p:xfrm>
              <a:off x="3689350" y="2256621"/>
              <a:ext cx="4813300" cy="2120901"/>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puohjelma 2">
                <a:extLst>
                  <a:ext uri="{FF2B5EF4-FFF2-40B4-BE49-F238E27FC236}">
                    <a16:creationId xmlns:a16="http://schemas.microsoft.com/office/drawing/2014/main" id="{6C2FEE03-A692-E477-B43D-1A1E283A7253}"/>
                  </a:ext>
                </a:extLst>
              </p:cNvPr>
              <p:cNvPicPr>
                <a:picLocks noGrp="1" noRot="1" noChangeAspect="1" noMove="1" noResize="1" noEditPoints="1" noAdjustHandles="1" noChangeArrowheads="1" noChangeShapeType="1"/>
              </p:cNvPicPr>
              <p:nvPr/>
            </p:nvPicPr>
            <p:blipFill>
              <a:blip r:embed="rId4"/>
              <a:stretch>
                <a:fillRect/>
              </a:stretch>
            </p:blipFill>
            <p:spPr>
              <a:xfrm>
                <a:off x="3689350" y="2256621"/>
                <a:ext cx="4813300" cy="2120901"/>
              </a:xfrm>
              <a:prstGeom prst="rect">
                <a:avLst/>
              </a:prstGeom>
            </p:spPr>
          </p:pic>
        </mc:Fallback>
      </mc:AlternateContent>
    </p:spTree>
    <p:extLst>
      <p:ext uri="{BB962C8B-B14F-4D97-AF65-F5344CB8AC3E}">
        <p14:creationId xmlns:p14="http://schemas.microsoft.com/office/powerpoint/2010/main" val="292265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iruutu 10">
            <a:extLst>
              <a:ext uri="{FF2B5EF4-FFF2-40B4-BE49-F238E27FC236}">
                <a16:creationId xmlns:a16="http://schemas.microsoft.com/office/drawing/2014/main" id="{1FFFB242-2E64-562B-4FC0-32B16C09614F}"/>
              </a:ext>
            </a:extLst>
          </p:cNvPr>
          <p:cNvSpPr txBox="1"/>
          <p:nvPr/>
        </p:nvSpPr>
        <p:spPr>
          <a:xfrm>
            <a:off x="6325137" y="1487824"/>
            <a:ext cx="4495800" cy="369332"/>
          </a:xfrm>
          <a:prstGeom prst="rect">
            <a:avLst/>
          </a:prstGeom>
          <a:noFill/>
        </p:spPr>
        <p:txBody>
          <a:bodyPr wrap="square" rtlCol="0">
            <a:spAutoFit/>
          </a:bodyPr>
          <a:lstStyle/>
          <a:p>
            <a:r>
              <a:rPr lang="fi-FI" dirty="0">
                <a:latin typeface="Calibri"/>
              </a:rPr>
              <a:t>Laina pitää maksaa opintojen jälkeen pois.</a:t>
            </a:r>
          </a:p>
        </p:txBody>
      </p:sp>
      <p:sp>
        <p:nvSpPr>
          <p:cNvPr id="13" name="Tekstiruutu 12">
            <a:extLst>
              <a:ext uri="{FF2B5EF4-FFF2-40B4-BE49-F238E27FC236}">
                <a16:creationId xmlns:a16="http://schemas.microsoft.com/office/drawing/2014/main" id="{66282AB3-3C46-B7D7-0182-68B919BF250E}"/>
              </a:ext>
            </a:extLst>
          </p:cNvPr>
          <p:cNvSpPr txBox="1"/>
          <p:nvPr/>
        </p:nvSpPr>
        <p:spPr>
          <a:xfrm>
            <a:off x="6366411" y="3119371"/>
            <a:ext cx="4993545" cy="923330"/>
          </a:xfrm>
          <a:prstGeom prst="rect">
            <a:avLst/>
          </a:prstGeom>
          <a:noFill/>
        </p:spPr>
        <p:txBody>
          <a:bodyPr wrap="square" rtlCol="0">
            <a:spAutoFit/>
          </a:bodyPr>
          <a:lstStyle/>
          <a:p>
            <a:r>
              <a:rPr lang="fi-FI" dirty="0">
                <a:latin typeface="Calibri"/>
              </a:rPr>
              <a:t>Jos Kaino elää suunnitellun budjetin mukaan, hänen tilinsä pitäisi olla plussalla marraskuun alussa ja säästötililläkin hieman rahaa säästössä.</a:t>
            </a:r>
          </a:p>
        </p:txBody>
      </p:sp>
      <p:cxnSp>
        <p:nvCxnSpPr>
          <p:cNvPr id="15" name="Suora nuoliyhdysviiva 14">
            <a:extLst>
              <a:ext uri="{FF2B5EF4-FFF2-40B4-BE49-F238E27FC236}">
                <a16:creationId xmlns:a16="http://schemas.microsoft.com/office/drawing/2014/main" id="{EBEDAFE8-D7E7-69D3-C0A9-2DAA7F2FAB10}"/>
              </a:ext>
            </a:extLst>
          </p:cNvPr>
          <p:cNvCxnSpPr>
            <a:cxnSpLocks/>
          </p:cNvCxnSpPr>
          <p:nvPr/>
        </p:nvCxnSpPr>
        <p:spPr>
          <a:xfrm flipH="1">
            <a:off x="4953000" y="1672490"/>
            <a:ext cx="1372137" cy="103800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7" name="Suora nuoliyhdysviiva 16">
            <a:extLst>
              <a:ext uri="{FF2B5EF4-FFF2-40B4-BE49-F238E27FC236}">
                <a16:creationId xmlns:a16="http://schemas.microsoft.com/office/drawing/2014/main" id="{B4531A63-734B-7779-17E3-1A095A3A18B3}"/>
              </a:ext>
            </a:extLst>
          </p:cNvPr>
          <p:cNvCxnSpPr>
            <a:cxnSpLocks/>
          </p:cNvCxnSpPr>
          <p:nvPr/>
        </p:nvCxnSpPr>
        <p:spPr>
          <a:xfrm flipH="1">
            <a:off x="4959439" y="4042701"/>
            <a:ext cx="1406972" cy="177135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Suora nuoliyhdysviiva 18">
            <a:extLst>
              <a:ext uri="{FF2B5EF4-FFF2-40B4-BE49-F238E27FC236}">
                <a16:creationId xmlns:a16="http://schemas.microsoft.com/office/drawing/2014/main" id="{29909AE9-4486-D27F-EDE3-45F48CA05587}"/>
              </a:ext>
            </a:extLst>
          </p:cNvPr>
          <p:cNvCxnSpPr>
            <a:cxnSpLocks/>
          </p:cNvCxnSpPr>
          <p:nvPr/>
        </p:nvCxnSpPr>
        <p:spPr>
          <a:xfrm flipH="1">
            <a:off x="4938802" y="4023942"/>
            <a:ext cx="1444337" cy="116156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5" name="Kuva 4">
            <a:extLst>
              <a:ext uri="{FF2B5EF4-FFF2-40B4-BE49-F238E27FC236}">
                <a16:creationId xmlns:a16="http://schemas.microsoft.com/office/drawing/2014/main" id="{E38CA469-4C85-6A50-E4B5-3851E1A5DD4C}"/>
              </a:ext>
            </a:extLst>
          </p:cNvPr>
          <p:cNvPicPr>
            <a:picLocks noChangeAspect="1"/>
          </p:cNvPicPr>
          <p:nvPr/>
        </p:nvPicPr>
        <p:blipFill>
          <a:blip r:embed="rId3"/>
          <a:stretch>
            <a:fillRect/>
          </a:stretch>
        </p:blipFill>
        <p:spPr>
          <a:xfrm>
            <a:off x="2104733" y="945013"/>
            <a:ext cx="2819872" cy="4967974"/>
          </a:xfrm>
          <a:prstGeom prst="rect">
            <a:avLst/>
          </a:prstGeom>
        </p:spPr>
      </p:pic>
    </p:spTree>
    <p:extLst>
      <p:ext uri="{BB962C8B-B14F-4D97-AF65-F5344CB8AC3E}">
        <p14:creationId xmlns:p14="http://schemas.microsoft.com/office/powerpoint/2010/main" val="406395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2C92F4E-74B8-6322-8FEF-3DA1C30E58F7}"/>
              </a:ext>
            </a:extLst>
          </p:cNvPr>
          <p:cNvSpPr>
            <a:spLocks noGrp="1"/>
          </p:cNvSpPr>
          <p:nvPr>
            <p:ph idx="1"/>
          </p:nvPr>
        </p:nvSpPr>
        <p:spPr>
          <a:xfrm>
            <a:off x="1130301" y="2189025"/>
            <a:ext cx="10337800" cy="3169531"/>
          </a:xfrm>
        </p:spPr>
        <p:txBody>
          <a:bodyPr>
            <a:normAutofit/>
          </a:bodyPr>
          <a:lstStyle/>
          <a:p>
            <a:r>
              <a:rPr lang="fi-FI" sz="1700" dirty="0"/>
              <a:t>Minkälainen fiilis jäi pakopelistä?</a:t>
            </a:r>
          </a:p>
          <a:p>
            <a:r>
              <a:rPr lang="fi-FI" sz="1700" dirty="0"/>
              <a:t>Mitä opit pelistä?</a:t>
            </a:r>
          </a:p>
          <a:p>
            <a:r>
              <a:rPr lang="fi-FI" sz="1700" dirty="0"/>
              <a:t>Onko budjetin laatiminen sinusta järkevää? Miksi ei? Miksi on?</a:t>
            </a:r>
          </a:p>
          <a:p>
            <a:r>
              <a:rPr lang="fi-FI" sz="1700" dirty="0"/>
              <a:t>Jäikö jokin asia mietityttämään talouspakopelin teemoista?</a:t>
            </a:r>
          </a:p>
          <a:p>
            <a:r>
              <a:rPr lang="fi-FI" sz="1700" dirty="0"/>
              <a:t>Oletko koskaan laskenut, paljonko sinulla menee rahaa viikossa? Yllättikö summa?</a:t>
            </a:r>
          </a:p>
          <a:p>
            <a:r>
              <a:rPr lang="fi-FI" sz="1700" dirty="0"/>
              <a:t>Mikä talousosaamisen asioista tuntuu hankalalta tai helpolta?</a:t>
            </a:r>
          </a:p>
          <a:p>
            <a:r>
              <a:rPr lang="fi-FI" sz="1700" dirty="0"/>
              <a:t>Oletko koskaan laatinut jotain talouteen liittyvää sopimusta? </a:t>
            </a:r>
          </a:p>
          <a:p>
            <a:r>
              <a:rPr lang="fi-FI" sz="1700" dirty="0"/>
              <a:t>Miksi kannattaa säästää? Mihin kannattaa säästää?</a:t>
            </a:r>
          </a:p>
          <a:p>
            <a:pPr marL="0" indent="0">
              <a:buNone/>
            </a:pPr>
            <a:endParaRPr lang="fi-FI" sz="1700" dirty="0"/>
          </a:p>
        </p:txBody>
      </p:sp>
      <p:sp>
        <p:nvSpPr>
          <p:cNvPr id="3" name="Otsikko 2">
            <a:extLst>
              <a:ext uri="{FF2B5EF4-FFF2-40B4-BE49-F238E27FC236}">
                <a16:creationId xmlns:a16="http://schemas.microsoft.com/office/drawing/2014/main" id="{EA1BC0F8-6E7E-5043-C3B6-F08689033423}"/>
              </a:ext>
            </a:extLst>
          </p:cNvPr>
          <p:cNvSpPr>
            <a:spLocks noGrp="1"/>
          </p:cNvSpPr>
          <p:nvPr>
            <p:ph type="title"/>
          </p:nvPr>
        </p:nvSpPr>
        <p:spPr>
          <a:xfrm>
            <a:off x="1130301" y="1263768"/>
            <a:ext cx="10337800" cy="856478"/>
          </a:xfrm>
        </p:spPr>
        <p:txBody>
          <a:bodyPr>
            <a:normAutofit/>
          </a:bodyPr>
          <a:lstStyle/>
          <a:p>
            <a:r>
              <a:rPr lang="fi-FI" sz="4000" dirty="0"/>
              <a:t>Reflektointi</a:t>
            </a:r>
          </a:p>
        </p:txBody>
      </p:sp>
    </p:spTree>
    <p:extLst>
      <p:ext uri="{BB962C8B-B14F-4D97-AF65-F5344CB8AC3E}">
        <p14:creationId xmlns:p14="http://schemas.microsoft.com/office/powerpoint/2010/main" val="23304336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webextension1.xml><?xml version="1.0" encoding="utf-8"?>
<we:webextension xmlns:we="http://schemas.microsoft.com/office/webextensions/webextension/2010/11" id="{B35A13D0-0ED7-4E01-895C-1FFF0E308DDA}">
  <we:reference id="wa200001661" version="3.1.2.0" store="fi-FI" storeType="OMEX"/>
  <we:alternateReferences>
    <we:reference id="WA200001661" version="3.1.2.0" store="WA200001661" storeType="OMEX"/>
  </we:alternateReferences>
  <we:properties>
    <we:property name="breaktime.flosim.com_fontColour" value="null"/>
    <we:property name="breaktime.flosim.com_pinControlsStopped" value="false"/>
    <we:property name="breaktime.flosim.com_startMinutes" value="45"/>
    <we:property name="breaktime.flosim.com_time" value="0"/>
    <we:property name="breaktime.flosim.com_type" value="&quot;&quot;"/>
    <we:property name="time" value="2700"/>
    <we:property name="type" value="&quot;&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6336E10E4F543A8B98626A72A62F6" ma:contentTypeVersion="0" ma:contentTypeDescription="Create a new document." ma:contentTypeScope="" ma:versionID="976d69ab03725eab77296e45555afd1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BD3BF50-FFD9-4FB6-8632-71651F538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8F05024-5463-466F-8034-CCAFDB79354F}">
  <ds:schemaRefs>
    <ds:schemaRef ds:uri="http://schemas.microsoft.com/sharepoint/v3/contenttype/forms"/>
  </ds:schemaRefs>
</ds:datastoreItem>
</file>

<file path=customXml/itemProps3.xml><?xml version="1.0" encoding="utf-8"?>
<ds:datastoreItem xmlns:ds="http://schemas.openxmlformats.org/officeDocument/2006/customXml" ds:itemID="{04E91374-439B-4308-9BF5-D0845FDF4603}">
  <ds:schemaRefs>
    <ds:schemaRef ds:uri="http://schemas.microsoft.com/office/2006/metadata/properties"/>
  </ds:schemaRefs>
</ds:datastoreItem>
</file>

<file path=docMetadata/LabelInfo.xml><?xml version="1.0" encoding="utf-8"?>
<clbl:labelList xmlns:clbl="http://schemas.microsoft.com/office/2020/mipLabelMetadata">
  <clbl:label id="{87879f2e-7304-4bf2-baf2-63e7f83f3c34}" enabled="0" method="" siteId="{87879f2e-7304-4bf2-baf2-63e7f83f3c34}" removed="1"/>
</clbl:labelList>
</file>

<file path=docProps/app.xml><?xml version="1.0" encoding="utf-8"?>
<Properties xmlns="http://schemas.openxmlformats.org/officeDocument/2006/extended-properties" xmlns:vt="http://schemas.openxmlformats.org/officeDocument/2006/docPropsVTypes">
  <TotalTime>600</TotalTime>
  <Words>430</Words>
  <Application>Microsoft Office PowerPoint</Application>
  <PresentationFormat>Laajakuva</PresentationFormat>
  <Paragraphs>47</Paragraphs>
  <Slides>6</Slides>
  <Notes>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6</vt:i4>
      </vt:variant>
    </vt:vector>
  </HeadingPairs>
  <TitlesOfParts>
    <vt:vector size="13" baseType="lpstr">
      <vt:lpstr>Aptos</vt:lpstr>
      <vt:lpstr>Aptos Display</vt:lpstr>
      <vt:lpstr>Arial</vt:lpstr>
      <vt:lpstr>Calibri</vt:lpstr>
      <vt:lpstr>Open Sans</vt:lpstr>
      <vt:lpstr>Wingdings</vt:lpstr>
      <vt:lpstr>Office-teema</vt:lpstr>
      <vt:lpstr>PowerPoint-esitys</vt:lpstr>
      <vt:lpstr>Ennakkovalmistelut pelinvetäjälle</vt:lpstr>
      <vt:lpstr>Pelisäännöt</vt:lpstr>
      <vt:lpstr>PowerPoint-esitys</vt:lpstr>
      <vt:lpstr>PowerPoint-esitys</vt:lpstr>
      <vt:lpstr>Reflektointi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Lauri Karmila</dc:creator>
  <cp:lastModifiedBy>Henna Hakamäki</cp:lastModifiedBy>
  <cp:revision>18</cp:revision>
  <dcterms:created xsi:type="dcterms:W3CDTF">2025-08-12T06:12:40Z</dcterms:created>
  <dcterms:modified xsi:type="dcterms:W3CDTF">2025-11-06T11:25:56Z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0x010100FC06336E10E4F543A8B98626A72A62F6</vt:lpwstr>
  </property>
</Properties>
</file>